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797243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қыркүйекке</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қыркүйек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03 қыркүйек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Күндіз шаңды дауыл. Жел солтүстік-шығыстан соғады, күші 7-12, күндіз екпіні 15 м/с. Ауаның температурасы түнде 12-14, күндіз 26-28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04 қыркүйекке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қыркүйек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қыркүйек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12-14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7323525"/>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86222019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18298</TotalTime>
  <Words>555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4475</cp:revision>
  <cp:lastPrinted>2021-07-01T07:38:07Z</cp:lastPrinted>
  <dcterms:created xsi:type="dcterms:W3CDTF">2018-03-27T06:03:00Z</dcterms:created>
  <dcterms:modified xsi:type="dcterms:W3CDTF">2026-09-02T06:23:47Z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