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32" autoAdjust="0"/>
  </p:normalViewPr>
  <p:slideViewPr>
    <p:cSldViewPr showGuides="1">
      <p:cViewPr>
        <p:scale>
          <a:sx n="125" d="100"/>
          <a:sy n="125" d="100"/>
        </p:scale>
        <p:origin x="-2107"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07341865"/>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қыркүйек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62103"/>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latin typeface="Times New Roman" panose="02020603050405020304" pitchFamily="18" charset="0"/>
                <a:cs typeface="Times New Roman" panose="02020603050405020304" pitchFamily="18" charset="0"/>
              </a:rPr>
              <a:t>03 қыркүйекке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a:latin typeface="Times New Roman" panose="02020603050405020304" pitchFamily="18" charset="0"/>
                <a:cs typeface="Times New Roman" panose="02020603050405020304" pitchFamily="18" charset="0"/>
              </a:rPr>
              <a:t>02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03 </a:t>
            </a:r>
            <a:r>
              <a:rPr lang="kk-KZ" altLang="ru-RU"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itchFamily="18" charset="0"/>
                <a:cs typeface="Times New Roman" pitchFamily="18" charset="0"/>
              </a:rPr>
              <a:t>Көшпелі</a:t>
            </a:r>
            <a:r>
              <a:rPr lang="ru-RU" sz="1150" dirty="0" smtClean="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жауын-шашынсыз. </a:t>
            </a:r>
            <a:r>
              <a:rPr lang="ru-RU" sz="1150" dirty="0" err="1">
                <a:latin typeface="Times New Roman" pitchFamily="18" charset="0"/>
                <a:cs typeface="Times New Roman" pitchFamily="18" charset="0"/>
              </a:rPr>
              <a:t>Солтүстік-шығыстан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7-12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8-10 градус </a:t>
            </a:r>
            <a:r>
              <a:rPr lang="ru-RU" sz="1150" dirty="0" err="1">
                <a:latin typeface="Times New Roman" pitchFamily="18" charset="0"/>
                <a:cs typeface="Times New Roman" pitchFamily="18" charset="0"/>
              </a:rPr>
              <a:t>жылы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23-25 градус </a:t>
            </a:r>
            <a:r>
              <a:rPr lang="ru-RU" sz="1150" dirty="0" err="1">
                <a:latin typeface="Times New Roman" pitchFamily="18" charset="0"/>
                <a:cs typeface="Times New Roman" pitchFamily="18" charset="0"/>
              </a:rPr>
              <a:t>жылы</a:t>
            </a:r>
            <a:r>
              <a:rPr lang="ru-RU" sz="1150" dirty="0">
                <a:latin typeface="Times New Roman" pitchFamily="18" charset="0"/>
                <a:cs typeface="Times New Roman" pitchFamily="18" charset="0"/>
              </a:rPr>
              <a:t>.</a:t>
            </a:r>
            <a:endParaRPr lang="ru-RU" altLang="ru-RU" sz="1150" b="1" dirty="0" smtClean="0">
              <a:latin typeface="Times New Roman" pitchFamily="18" charset="0"/>
              <a:cs typeface="Times New Roman" pitchFamily="18" charset="0"/>
            </a:endParaRPr>
          </a:p>
          <a:p>
            <a:pPr algn="ct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a:latin typeface="Times New Roman" panose="02020603050405020304" pitchFamily="18" charset="0"/>
                <a:cs typeface="Times New Roman" panose="02020603050405020304" pitchFamily="18" charset="0"/>
              </a:rPr>
              <a:t>04 қыркүйекке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03 </a:t>
            </a:r>
            <a:r>
              <a:rPr lang="kk-KZ" altLang="ru-RU" sz="1150" b="1" dirty="0">
                <a:latin typeface="Times New Roman" panose="02020603050405020304" pitchFamily="18" charset="0"/>
                <a:cs typeface="Times New Roman" panose="02020603050405020304" pitchFamily="18" charset="0"/>
              </a:rPr>
              <a:t>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04 </a:t>
            </a:r>
            <a:r>
              <a:rPr lang="kk-KZ" altLang="ru-RU" sz="1150" b="1" dirty="0">
                <a:latin typeface="Times New Roman" panose="02020603050405020304" pitchFamily="18" charset="0"/>
                <a:cs typeface="Times New Roman" panose="02020603050405020304" pitchFamily="18" charset="0"/>
              </a:rPr>
              <a:t>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аздаған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соғатын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солтүстік-шығысқа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9-11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02 қыркүйек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513316"/>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lvl="0"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Косубаева А.Ж./ </a:t>
            </a:r>
            <a:r>
              <a:rPr lang="kk-KZ" altLang="ru-RU" sz="1200" b="1" i="1" dirty="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26204</TotalTime>
  <Words>500</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5217</cp:revision>
  <cp:lastPrinted>2021-07-01T07:38:07Z</cp:lastPrinted>
  <dcterms:created xsi:type="dcterms:W3CDTF">2018-03-27T06:03:00Z</dcterms:created>
  <dcterms:modified xsi:type="dcterms:W3CDTF">2026-09-02T06:26:17Z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