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7478566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27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ночью 2-7,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 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10-12,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27-29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20 ч. 04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 сентября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 Ветер юго-западный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866171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38277</TotalTime>
  <Words>587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5991</cp:revision>
  <cp:lastPrinted>2025-12-12T07:56:19Z</cp:lastPrinted>
  <dcterms:created xsi:type="dcterms:W3CDTF">2018-03-27T06:03:00Z</dcterms:created>
  <dcterms:modified xsi:type="dcterms:W3CDTF">2026-09-03T06:43:29Z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