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64005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215900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28-30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97376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03778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Майлыбай Н.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71945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7542</cp:revision>
  <cp:lastPrinted>2021-02-03T11:37:00Z</cp:lastPrinted>
  <dcterms:created xsi:type="dcterms:W3CDTF">2018-03-27T06:03:00Z</dcterms:created>
  <dcterms:modified xsi:type="dcterms:W3CDTF">2026-09-03T07:04:29Z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