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1974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29482454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№246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сентября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994158947"/>
              </p:ext>
            </p:extLst>
          </p:nvPr>
        </p:nvGraphicFramePr>
        <p:xfrm>
          <a:off x="5046663" y="6353363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0059" y="392712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03 сентября 2026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5024" y="90458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сентября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03 сентября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сентября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Небольшая облачность, без осадков. Ветер северный, северо-восточный 5-10 м/с. Температура воздуха ночью 2-4, днем 18-20 тепла. 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05 сентября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</a:t>
            </a: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Ветер северо-восточный          4-9 м/с. Температура воздуха 3-5 тепла. 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07307" y="343372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2" name="TextBox 13">
            <a:extLst>
              <a:ext uri="{FF2B5EF4-FFF2-40B4-BE49-F238E27FC236}">
                <a16:creationId xmlns:a16="http://schemas.microsoft.com/office/drawing/2014/main" id="{6780719E-2759-5174-9C07-3BFEA309DF2F}"/>
              </a:ext>
            </a:extLst>
          </p:cNvPr>
          <p:cNvSpPr txBox="1"/>
          <p:nvPr/>
        </p:nvSpPr>
        <p:spPr>
          <a:xfrm>
            <a:off x="5024240" y="2515377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A6D00030-B554-096F-2D5B-0D849E87CFC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0521208"/>
              </p:ext>
            </p:extLst>
          </p:nvPr>
        </p:nvGraphicFramePr>
        <p:xfrm>
          <a:off x="5039724" y="4374652"/>
          <a:ext cx="4691064" cy="17742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5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6071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1,214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0,646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0,938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83741568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/ Кашканова Г.М.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442286110"/>
              </p:ext>
            </p:extLst>
          </p:nvPr>
        </p:nvGraphicFramePr>
        <p:xfrm>
          <a:off x="5017539" y="515772"/>
          <a:ext cx="4713890" cy="77502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 ≤ Р &lt; 0,10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22956</TotalTime>
  <Words>618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4748</cp:revision>
  <cp:lastPrinted>2021-07-01T03:56:27Z</cp:lastPrinted>
  <dcterms:created xsi:type="dcterms:W3CDTF">2018-03-27T06:03:00Z</dcterms:created>
  <dcterms:modified xsi:type="dcterms:W3CDTF">2026-09-03T07:21:29Z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