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30" d="100"/>
          <a:sy n="130" d="100"/>
        </p:scale>
        <p:origin x="-558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4817984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сентября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03 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</a:t>
            </a:r>
          </a:p>
          <a:p>
            <a:pPr algn="just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Небольшая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северо-восточный с переходом на северо-западный 5-10 м/с. Температура воздуха ночью заморозки 0-2 градуса, днем 15-17 тепла.</a:t>
            </a:r>
          </a:p>
          <a:p>
            <a:pPr algn="just"/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05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северо-восточный         5-10 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1-3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92054" y="338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92054" y="24430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0CB7AD83-7F02-B686-AF4C-64DC29D893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3200463"/>
              </p:ext>
            </p:extLst>
          </p:nvPr>
        </p:nvGraphicFramePr>
        <p:xfrm>
          <a:off x="5092054" y="4297567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Кашканова Г.М.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22855</TotalTime>
  <Words>623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4728</cp:revision>
  <cp:lastPrinted>2021-10-14T11:15:53Z</cp:lastPrinted>
  <dcterms:created xsi:type="dcterms:W3CDTF">2018-03-27T06:03:00Z</dcterms:created>
  <dcterms:modified xsi:type="dcterms:W3CDTF">2026-09-03T07:31:22Z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