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7651796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1018804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0.029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758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0.152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0.375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3899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9-14 м/с. Температура воздуха ночью 10-12, днем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05 сентября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05 сентября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сентября, ночью 05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21888</TotalTime>
  <Words>579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9020</cp:revision>
  <cp:lastPrinted>2021-07-01T03:56:27Z</cp:lastPrinted>
  <dcterms:created xsi:type="dcterms:W3CDTF">2018-03-27T06:03:00Z</dcterms:created>
  <dcterms:modified xsi:type="dcterms:W3CDTF">2026-09-03T06:56:27Z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