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6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5101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Небольшая облачность, без осадков. Ночью и утром туман. Ветер северо-западный ночью 1-6, днем 5-10 м/с. Температура воздуха ночью 1-3, днем 18-20 тепла. </a:t>
            </a: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4-9 м/с. Температура воздуха 2-4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77574" y="3359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5346" y="230437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метеорологические условия будут способствовать накоплению,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4C943A0-A8AE-B170-6C6C-0F3FD59B5B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386523"/>
              </p:ext>
            </p:extLst>
          </p:nvPr>
        </p:nvGraphicFramePr>
        <p:xfrm>
          <a:off x="5072331" y="4094094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Кашканова Г.М.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31001</TotalTime>
  <Words>708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5317</cp:revision>
  <cp:lastPrinted>2026-04-01T06:23:53Z</cp:lastPrinted>
  <dcterms:created xsi:type="dcterms:W3CDTF">2018-03-27T06:03:00Z</dcterms:created>
  <dcterms:modified xsi:type="dcterms:W3CDTF">2026-09-03T07:17:38Z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