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628504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7-12 м/с. Температура воздуха ночью 9-11, днем 25-27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8009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6323</TotalTime>
  <Words>550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1287</cp:revision>
  <cp:lastPrinted>2021-07-01T03:56:27Z</cp:lastPrinted>
  <dcterms:created xsi:type="dcterms:W3CDTF">2024-09-22T07:48:17Z</dcterms:created>
  <dcterms:modified xsi:type="dcterms:W3CDTF">2026-09-03T07:28:23Z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