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898737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Переменная облачность, без осадков. Ночью и утром туман. Ветер юго-западный 7-12 м/с. Температура воздуха ночью 6-8, днем 20-22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05 сентября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сентября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сентября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без осадков. Ночью и утром туман.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м/с. Температура воздуха 8-10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52934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0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61745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8394</cp:revision>
  <cp:lastPrinted>2025-08-12T06:13:34Z</cp:lastPrinted>
  <dcterms:created xsi:type="dcterms:W3CDTF">2018-03-27T06:03:00Z</dcterms:created>
  <dcterms:modified xsi:type="dcterms:W3CDTF">2026-09-03T06:22:18Z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