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4" autoAdjust="0"/>
    <p:restoredTop sz="94660"/>
  </p:normalViewPr>
  <p:slideViewPr>
    <p:cSldViewPr showGuides="1">
      <p:cViewPr varScale="1">
        <p:scale>
          <a:sx n="87" d="100"/>
          <a:sy n="87" d="100"/>
        </p:scale>
        <p:origin x="90" y="4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2052122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7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04 сентября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сентября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04 сентября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4-9 м/с. Температура воздуха ночью 10-12, днем 24-26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05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сентября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05 сентября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11-13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639269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29580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4527</cp:revision>
  <cp:lastPrinted>2021-07-01T03:56:27Z</cp:lastPrinted>
  <dcterms:created xsi:type="dcterms:W3CDTF">2018-03-27T06:03:00Z</dcterms:created>
  <dcterms:modified xsi:type="dcterms:W3CDTF">2026-09-03T08:06:22Z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