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3138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41507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31486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сентября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36221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30024</TotalTime>
  <Words>570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4398</cp:revision>
  <cp:lastPrinted>2021-10-15T03:50:29Z</cp:lastPrinted>
  <dcterms:created xsi:type="dcterms:W3CDTF">2018-03-27T06:03:00Z</dcterms:created>
  <dcterms:modified xsi:type="dcterms:W3CDTF">2026-09-03T06:50:15Z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