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197171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188513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21-23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6-8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860756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28563</TotalTime>
  <Words>588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5418</cp:revision>
  <cp:lastPrinted>2021-07-01T07:38:07Z</cp:lastPrinted>
  <dcterms:created xsi:type="dcterms:W3CDTF">2018-03-27T06:03:00Z</dcterms:created>
  <dcterms:modified xsi:type="dcterms:W3CDTF">2026-09-03T07:34:53Z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