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2484893"/>
              </p:ext>
            </p:extLst>
          </p:nvPr>
        </p:nvGraphicFramePr>
        <p:xfrm>
          <a:off x="300038" y="23569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386140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04 қыркүйек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03 қыркүйек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қыркүек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05 кыркүйек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05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32250</TotalTime>
  <Words>555</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4454</cp:revision>
  <cp:lastPrinted>2021-07-01T07:38:07Z</cp:lastPrinted>
  <dcterms:created xsi:type="dcterms:W3CDTF">2018-03-27T06:03:00Z</dcterms:created>
  <dcterms:modified xsi:type="dcterms:W3CDTF">2026-09-03T06:49:44Z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