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6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93840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қыркүйекке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03 қыркүйек</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4-9 м/с. Ауа температурасы түнде 10-12,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05 қыркүйекке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қыркүйек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11-13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55863518"/>
              </p:ext>
            </p:extLst>
          </p:nvPr>
        </p:nvGraphicFramePr>
        <p:xfrm>
          <a:off x="4997525" y="4193475"/>
          <a:ext cx="4572000" cy="2236292"/>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3912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391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1333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1046">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3912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885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23210</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4447</cp:revision>
  <cp:lastPrinted>2021-07-01T07:38:07Z</cp:lastPrinted>
  <dcterms:created xsi:type="dcterms:W3CDTF">2018-03-27T06:03:00Z</dcterms:created>
  <dcterms:modified xsi:type="dcterms:W3CDTF">2026-09-03T08:08:54Z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