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7261031"/>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646878"/>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a:t>
            </a:r>
            <a:r>
              <a:rPr lang="kk-KZ" altLang="ru-RU" sz="1100" b="1" dirty="0" smtClean="0">
                <a:solidFill>
                  <a:srgbClr val="000000"/>
                </a:solidFill>
                <a:latin typeface="Times New Roman" panose="02020603050405020304" pitchFamily="18" charset="0"/>
                <a:cs typeface="Times New Roman" panose="02020603050405020304" pitchFamily="18" charset="0"/>
              </a:rPr>
              <a:t>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03 </a:t>
            </a:r>
            <a:r>
              <a:rPr lang="kk-KZ" altLang="ru-RU" sz="1100" b="1" dirty="0" smtClean="0">
                <a:solidFill>
                  <a:srgbClr val="000000"/>
                </a:solidFill>
                <a:latin typeface="Times New Roman" panose="02020603050405020304" pitchFamily="18" charset="0"/>
                <a:cs typeface="Times New Roman" panose="02020603050405020304" pitchFamily="18" charset="0"/>
              </a:rPr>
              <a:t>қыркүйек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04 </a:t>
            </a:r>
            <a:r>
              <a:rPr lang="kk-KZ" altLang="ru-RU" sz="1100" b="1" dirty="0" smtClean="0">
                <a:solidFill>
                  <a:srgbClr val="000000"/>
                </a:solidFill>
                <a:latin typeface="Times New Roman" panose="02020603050405020304" pitchFamily="18" charset="0"/>
                <a:cs typeface="Times New Roman" panose="02020603050405020304" pitchFamily="18" charset="0"/>
              </a:rPr>
              <a:t>қыркүйек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 жауын-шашынсыз</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солтүстік-шығыстан соғады, күші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 Ауаның температурасы түнде 12-14, күндіз </a:t>
            </a:r>
            <a:r>
              <a:rPr lang="kk-KZ" sz="1200" dirty="0" smtClean="0">
                <a:latin typeface="Times New Roman" panose="02020603050405020304" pitchFamily="18" charset="0"/>
                <a:cs typeface="Times New Roman" panose="02020603050405020304" pitchFamily="18" charset="0"/>
              </a:rPr>
              <a:t>28-30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Жел солтүстік-шығыстан соғады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күші 7-12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Ауаның температурасы түнде </a:t>
            </a:r>
            <a:r>
              <a:rPr lang="kk-KZ" sz="1200" dirty="0" smtClean="0">
                <a:latin typeface="Times New Roman" panose="02020603050405020304" pitchFamily="18" charset="0"/>
                <a:cs typeface="Times New Roman" panose="02020603050405020304" pitchFamily="18" charset="0"/>
              </a:rPr>
              <a:t>13-15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92829298"/>
              </p:ext>
            </p:extLst>
          </p:nvPr>
        </p:nvGraphicFramePr>
        <p:xfrm>
          <a:off x="5026096" y="4531958"/>
          <a:ext cx="4691064" cy="1943386"/>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719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64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1130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1201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636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401989551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Баймаганбетова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18299</TotalTime>
  <Words>545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4476</cp:revision>
  <cp:lastPrinted>2021-07-01T07:38:07Z</cp:lastPrinted>
  <dcterms:created xsi:type="dcterms:W3CDTF">2018-03-27T06:03:00Z</dcterms:created>
  <dcterms:modified xsi:type="dcterms:W3CDTF">2026-09-03T07:06:06Z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