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45075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2364936"/>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оңтүстік-шығыстан, оңтүстіктен соғады, күші 9-14 м/с. Ауа температурасы түнде 8-10, күндіз 28-30 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кыркүйекке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a:t>
            </a:r>
            <a:r>
              <a:rPr lang="ru-RU" altLang="ru-RU" sz="1100" b="1" dirty="0">
                <a:solidFill>
                  <a:srgbClr val="000000"/>
                </a:solidFill>
                <a:latin typeface="Times New Roman" panose="02020603050405020304" pitchFamily="18" charset="0"/>
                <a:cs typeface="Times New Roman" panose="02020603050405020304" pitchFamily="18" charset="0"/>
                <a:sym typeface="+mn-ea"/>
              </a:rPr>
              <a:t>4</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кыркүйек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14-16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296683"/>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a:solidFill>
                  <a:srgbClr val="000000"/>
                </a:solidFill>
                <a:latin typeface="Times New Roman" panose="02020603050405020304" pitchFamily="18" charset="0"/>
                <a:cs typeface="Times New Roman" panose="02020603050405020304" pitchFamily="18" charset="0"/>
                <a:sym typeface="+mn-ea"/>
              </a:rPr>
              <a:t>кыркүйек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a:t>
            </a:r>
            <a:r>
              <a:rPr lang="kk-KZ" sz="1100" dirty="0">
                <a:solidFill>
                  <a:srgbClr val="000000"/>
                </a:solidFill>
                <a:latin typeface="Times New Roman" panose="02020603050405020304" pitchFamily="18" charset="0"/>
                <a:cs typeface="Times New Roman" panose="02020603050405020304" pitchFamily="18" charset="0"/>
                <a:sym typeface="+mn-ea"/>
              </a:rPr>
              <a:t>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45507</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8014</cp:revision>
  <cp:lastPrinted>2021-07-01T03:56:27Z</cp:lastPrinted>
  <dcterms:created xsi:type="dcterms:W3CDTF">2018-03-27T06:03:00Z</dcterms:created>
  <dcterms:modified xsi:type="dcterms:W3CDTF">2026-09-03T06:32:01Z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