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3791668"/>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қыркүйекке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Аздаған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Оң</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түстік-батыстан жел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28-30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05 </a:t>
            </a:r>
            <a:r>
              <a:rPr lang="kk-KZ" altLang="ru-RU" sz="1200" b="1" dirty="0" smtClean="0">
                <a:latin typeface="Times New Roman" panose="02020603050405020304" pitchFamily="18" charset="0"/>
                <a:cs typeface="Times New Roman" panose="02020603050405020304" pitchFamily="18" charset="0"/>
                <a:sym typeface="+mn-ea"/>
              </a:rPr>
              <a:t>қыркүйек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solidFill>
                  <a:srgbClr val="000000"/>
                </a:solidFill>
                <a:latin typeface="Times New Roman" pitchFamily="18" charset="0"/>
                <a:cs typeface="Times New Roman" pitchFamily="18" charset="0"/>
                <a:sym typeface="+mn-ea"/>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Оңтүстік-шығыстан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2924971"/>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 xmlns:a16="http://schemas.microsoft.com/office/drawing/2014/main" val="3583770891"/>
                    </a:ext>
                  </a:extLst>
                </a:gridCol>
                <a:gridCol w="1455471">
                  <a:extLst>
                    <a:ext uri="{9D8B030D-6E8A-4147-A177-3AD203B41FA5}">
                      <a16:colId xmlns="" xmlns:a16="http://schemas.microsoft.com/office/drawing/2014/main" val="1276116030"/>
                    </a:ext>
                  </a:extLst>
                </a:gridCol>
                <a:gridCol w="1381968">
                  <a:extLst>
                    <a:ext uri="{9D8B030D-6E8A-4147-A177-3AD203B41FA5}">
                      <a16:colId xmlns="" xmlns:a16="http://schemas.microsoft.com/office/drawing/2014/main" val="2096923049"/>
                    </a:ext>
                  </a:extLst>
                </a:gridCol>
              </a:tblGrid>
              <a:tr h="601652">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algn="l"/>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3369">
                <a:tc>
                  <a:txBody>
                    <a:bodyPr/>
                    <a:lstStyle/>
                    <a:p>
                      <a:pPr algn="l"/>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460583994"/>
              </p:ext>
            </p:extLst>
          </p:nvPr>
        </p:nvGraphicFramePr>
        <p:xfrm>
          <a:off x="5044685" y="6440937"/>
          <a:ext cx="4824413" cy="79248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207313"/>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Ақтөбе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Майлыбай Н</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a:t>
                      </a:r>
                      <a:r>
                        <a:rPr lang="ru-RU" sz="1000" dirty="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51604</TotalTime>
  <Words>524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7254</cp:revision>
  <cp:lastPrinted>2021-07-01T07:38:07Z</cp:lastPrinted>
  <dcterms:created xsi:type="dcterms:W3CDTF">2018-03-27T06:03:00Z</dcterms:created>
  <dcterms:modified xsi:type="dcterms:W3CDTF">2026-09-03T07:04:15Z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