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9414553"/>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қыркүйекке </a:t>
            </a:r>
            <a:endParaRPr lang="kk-KZ" sz="1200" b="1" dirty="0">
              <a:solidFill>
                <a:prstClr val="black"/>
              </a:solidFill>
              <a:latin typeface="Times New Roman" panose="02020603050405020304" pitchFamily="18" charset="0"/>
              <a:cs typeface="Times New Roman" panose="02020603050405020304" pitchFamily="18" charset="0"/>
            </a:endParaRPr>
          </a:p>
          <a:p>
            <a:r>
              <a:rPr lang="kk-KZ" altLang="ru-RU" sz="1200" b="1" dirty="0" smtClean="0">
                <a:solidFill>
                  <a:prstClr val="black"/>
                </a:solidFill>
                <a:latin typeface="Times New Roman" panose="02020603050405020304" pitchFamily="18" charset="0"/>
                <a:cs typeface="Times New Roman" panose="02020603050405020304" pitchFamily="18" charset="0"/>
              </a:rPr>
              <a:t>03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О</a:t>
            </a:r>
            <a:r>
              <a:rPr lang="kk-KZ" sz="1200" dirty="0" smtClean="0">
                <a:solidFill>
                  <a:prstClr val="black"/>
                </a:solidFill>
                <a:latin typeface="Times New Roman" panose="02020603050405020304" pitchFamily="18" charset="0"/>
                <a:cs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10-12</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Көшпелі бұлтты, </a:t>
            </a:r>
            <a:r>
              <a:rPr lang="kk-KZ" sz="1200" dirty="0">
                <a:solidFill>
                  <a:prstClr val="black"/>
                </a:solidFill>
                <a:latin typeface="Times New Roman" panose="02020603050405020304" pitchFamily="18" charset="0"/>
              </a:rPr>
              <a:t>жауын-шашынсыз</a:t>
            </a:r>
            <a:r>
              <a:rPr lang="kk-KZ" sz="1200" dirty="0" smtClean="0">
                <a:latin typeface="Times New Roman" panose="02020603050405020304" pitchFamily="18" charset="0"/>
              </a:rPr>
              <a:t>.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9-11</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809245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0.988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5036301" y="3168281"/>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Түнде 04 </a:t>
            </a:r>
            <a:r>
              <a:rPr lang="kk-KZ" sz="1200" dirty="0">
                <a:solidFill>
                  <a:prstClr val="black"/>
                </a:solidFill>
                <a:latin typeface="Times New Roman" panose="02020603050405020304" pitchFamily="18" charset="0"/>
                <a:cs typeface="Times New Roman" panose="02020603050405020304" pitchFamily="18" charset="0"/>
              </a:rPr>
              <a:t>қыркүйекке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33833</TotalTime>
  <Words>577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6036</cp:revision>
  <cp:lastPrinted>2021-07-01T07:38:07Z</cp:lastPrinted>
  <dcterms:created xsi:type="dcterms:W3CDTF">2018-03-27T06:03:00Z</dcterms:created>
  <dcterms:modified xsi:type="dcterms:W3CDTF">2026-09-03T06:38:05Z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