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197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85991505"/>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№246</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03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280212494"/>
              </p:ext>
            </p:extLst>
          </p:nvPr>
        </p:nvGraphicFramePr>
        <p:xfrm>
          <a:off x="4842656" y="6375463"/>
          <a:ext cx="4955395" cy="320040"/>
        </p:xfrm>
        <a:graphic>
          <a:graphicData uri="http://schemas.openxmlformats.org/drawingml/2006/table">
            <a:tbl>
              <a:tblPr/>
              <a:tblGrid>
                <a:gridCol w="4955395">
                  <a:extLst>
                    <a:ext uri="{9D8B030D-6E8A-4147-A177-3AD203B41FA5}">
                      <a16:colId xmlns:a16="http://schemas.microsoft.com/office/drawing/2014/main" val="20000"/>
                    </a:ext>
                  </a:extLst>
                </a:gridCol>
              </a:tblGrid>
              <a:tr h="1801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900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19474" y="3963132"/>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03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Семей қ.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a:latin typeface="Times New Roman" panose="02020603050405020304" pitchFamily="18" charset="0"/>
                <a:cs typeface="Times New Roman" panose="02020603050405020304" pitchFamily="18" charset="0"/>
              </a:rPr>
              <a:t>.</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04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03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04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Аздаған бұлтты, жауын-шашынсыз. Жел солтүстіктен, солтүстік-шығыстан соғады, күші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2-4,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18-20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400" b="1" dirty="0">
                <a:latin typeface="Times New Roman" pitchFamily="18" charset="0"/>
                <a:cs typeface="Times New Roman" pitchFamily="18" charset="0"/>
              </a:rPr>
              <a:t> </a:t>
            </a: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05 </a:t>
            </a:r>
            <a:r>
              <a:rPr lang="ru-RU" altLang="ru-RU" sz="1200" b="1" dirty="0" err="1">
                <a:latin typeface="Times New Roman" pitchFamily="18" charset="0"/>
                <a:cs typeface="Times New Roman" pitchFamily="18" charset="0"/>
              </a:rPr>
              <a:t>қыркүйекке</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altLang="ru-RU" sz="1200" b="1" dirty="0">
                <a:latin typeface="Times New Roman" pitchFamily="18" charset="0"/>
                <a:cs typeface="Times New Roman" pitchFamily="18" charset="0"/>
              </a:rPr>
              <a:t>04 </a:t>
            </a:r>
            <a:r>
              <a:rPr lang="ru-RU" altLang="ru-RU" sz="1200" b="1" dirty="0" err="1">
                <a:latin typeface="Times New Roman" pitchFamily="18" charset="0"/>
                <a:cs typeface="Times New Roman" pitchFamily="18" charset="0"/>
              </a:rPr>
              <a:t>қыркүйек</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05 </a:t>
            </a:r>
            <a:r>
              <a:rPr lang="ru-RU" sz="1200" b="1" dirty="0" err="1">
                <a:latin typeface="Times New Roman" panose="02020603050405020304" pitchFamily="18" charset="0"/>
                <a:cs typeface="Times New Roman" panose="02020603050405020304" pitchFamily="18" charset="0"/>
              </a:rPr>
              <a:t>қыркүйек</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солтүстік-шығыстан соғады, күші 4-9 м/с. Ауа температурасы 3-5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80269" y="343074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 name="TextBox 13">
            <a:extLst>
              <a:ext uri="{FF2B5EF4-FFF2-40B4-BE49-F238E27FC236}">
                <a16:creationId xmlns:a16="http://schemas.microsoft.com/office/drawing/2014/main" id="{4C85E368-DB45-3DA5-9E83-13FF2B08D388}"/>
              </a:ext>
            </a:extLst>
          </p:cNvPr>
          <p:cNvSpPr txBox="1"/>
          <p:nvPr/>
        </p:nvSpPr>
        <p:spPr>
          <a:xfrm>
            <a:off x="4980269" y="2414678"/>
            <a:ext cx="4680168"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3" name="Таблица 2">
            <a:extLst>
              <a:ext uri="{FF2B5EF4-FFF2-40B4-BE49-F238E27FC236}">
                <a16:creationId xmlns:a16="http://schemas.microsoft.com/office/drawing/2014/main" id="{568AEF96-005A-FACE-AA55-1E1E31F05882}"/>
              </a:ext>
            </a:extLst>
          </p:cNvPr>
          <p:cNvGraphicFramePr>
            <a:graphicFrameLocks noGrp="1"/>
          </p:cNvGraphicFramePr>
          <p:nvPr>
            <p:extLst>
              <p:ext uri="{D42A27DB-BD31-4B8C-83A1-F6EECF244321}">
                <p14:modId xmlns:p14="http://schemas.microsoft.com/office/powerpoint/2010/main" val="2865539694"/>
              </p:ext>
            </p:extLst>
          </p:nvPr>
        </p:nvGraphicFramePr>
        <p:xfrm>
          <a:off x="4933285" y="4440481"/>
          <a:ext cx="4691064" cy="177004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6071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0,646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5011995" y="6256863"/>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Жиембаева Д.А. / Кашканова Г.М.</a:t>
            </a: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772416"/>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21047</TotalTime>
  <Words>598</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4766</cp:revision>
  <cp:lastPrinted>2021-07-01T03:56:27Z</cp:lastPrinted>
  <dcterms:created xsi:type="dcterms:W3CDTF">2018-03-27T06:03:00Z</dcterms:created>
  <dcterms:modified xsi:type="dcterms:W3CDTF">2026-09-03T07:26:46Z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