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32"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128397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70816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қыркүйекке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9-11,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25-27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қыркүйекке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10-12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557385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Косубаева А.Ж./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26205</TotalTime>
  <Words>498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5218</cp:revision>
  <cp:lastPrinted>2021-07-01T07:38:07Z</cp:lastPrinted>
  <dcterms:created xsi:type="dcterms:W3CDTF">2018-03-27T06:03:00Z</dcterms:created>
  <dcterms:modified xsi:type="dcterms:W3CDTF">2026-09-03T07:28:25Z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