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65606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Ночью и утром туман. Ветер юго-западный 7-12 м/с. Температура воздуха ночью 6-8, днем 20-22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м/с. Температура воздуха 8-10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712246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61746</TotalTime>
  <Words>637</Words>
  <Application>Microsoft Office PowerPoint</Application>
  <PresentationFormat>Лист A4 (210x297 мм)</PresentationFormat>
  <Paragraphs>95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8395</cp:revision>
  <cp:lastPrinted>2025-08-12T06:13:34Z</cp:lastPrinted>
  <dcterms:created xsi:type="dcterms:W3CDTF">2018-03-27T06:03:00Z</dcterms:created>
  <dcterms:modified xsi:type="dcterms:W3CDTF">2026-09-03T09:17:40Z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