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07816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сентябрь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18000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193751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3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днем дождь, гроза. Ветер юго-восточный, южный 9-14, днем порывы 15-20 м/с. Температура воздуха ночью 14-16, днем </a:t>
            </a:r>
            <a:r>
              <a:rPr lang="ru-RU" sz="1100" dirty="0" smtClean="0">
                <a:latin typeface="Times New Roman"/>
                <a:ea typeface="Calibri"/>
              </a:rPr>
              <a:t>24-26 тепла.</a:t>
            </a:r>
            <a:endParaRPr lang="ru-RU" sz="1100" dirty="0" smtClean="0">
              <a:latin typeface="Times New Roman"/>
              <a:ea typeface="Calibri"/>
            </a:endParaRP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, гроза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южный, юго-западный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44247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7335</cp:revision>
  <cp:lastPrinted>2021-07-01T03:56:27Z</cp:lastPrinted>
  <dcterms:created xsi:type="dcterms:W3CDTF">2018-03-27T06:03:00Z</dcterms:created>
  <dcterms:modified xsi:type="dcterms:W3CDTF">2026-09-04T06:33:51Z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