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30" d="100"/>
          <a:sy n="130" d="100"/>
        </p:scale>
        <p:origin x="145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98694" y="9045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353310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Малооблачно, без осадков. Ночью и утром туман. Ветер северо-восточный ночью 1-6, днем 5-10 м/с. Температура воздуха ночью 3-5, днем 22-24 тепла. 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06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         1-6 м/с. Температура воздуха 5-7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7307" y="343372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6780719E-2759-5174-9C07-3BFEA309DF2F}"/>
              </a:ext>
            </a:extLst>
          </p:cNvPr>
          <p:cNvSpPr txBox="1"/>
          <p:nvPr/>
        </p:nvSpPr>
        <p:spPr>
          <a:xfrm>
            <a:off x="4993626" y="2437006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05, 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метеорологические условия будут способствовать накоплению, днем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A6D00030-B554-096F-2D5B-0D849E87CF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6009940"/>
              </p:ext>
            </p:extLst>
          </p:nvPr>
        </p:nvGraphicFramePr>
        <p:xfrm>
          <a:off x="5039724" y="4374652"/>
          <a:ext cx="4691064" cy="177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5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Назарханова А.С.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22994</TotalTime>
  <Words>634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4754</cp:revision>
  <cp:lastPrinted>2021-07-01T03:56:27Z</cp:lastPrinted>
  <dcterms:created xsi:type="dcterms:W3CDTF">2018-03-27T06:03:00Z</dcterms:created>
  <dcterms:modified xsi:type="dcterms:W3CDTF">2026-09-04T07:59:06Z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