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6330419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054560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днем порывы 15-20 м/с. Температура воздуха ночью 15-17, днем 29-31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№ 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6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Нурсат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14472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4222</cp:revision>
  <cp:lastPrinted>2021-07-01T03:56:27Z</cp:lastPrinted>
  <dcterms:created xsi:type="dcterms:W3CDTF">2018-03-27T06:03:00Z</dcterms:created>
  <dcterms:modified xsi:type="dcterms:W3CDTF">2026-09-04T08:10:55Z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