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4357" autoAdjust="0"/>
    <p:restoredTop sz="92000" autoAdjust="0"/>
  </p:normalViewPr>
  <p:slideViewPr>
    <p:cSldViewPr showGuides="1">
      <p:cViewPr varScale="1">
        <p:scale>
          <a:sx n="115" d="100"/>
          <a:sy n="115" d="100"/>
        </p:scale>
        <p:origin x="-1974" y="-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abor_xim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151510373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№247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сентября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8"/>
            <a:ext cx="4808537" cy="461665"/>
          </a:xfrm>
          <a:prstGeom prst="rect">
            <a:avLst/>
          </a:prstGeom>
          <a:noFill/>
          <a:ln w="1270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+mn-ea"/>
              </a:rPr>
              <a:t>04 сентября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963581240"/>
              </p:ext>
            </p:extLst>
          </p:nvPr>
        </p:nvGraphicFramePr>
        <p:xfrm>
          <a:off x="4953000" y="4000205"/>
          <a:ext cx="4757737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0883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60563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66291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latin typeface="+mn-lt"/>
                          <a:ea typeface="Times New Roman"/>
                          <a:cs typeface="Times New Roman"/>
                        </a:rPr>
                        <a:t>0</a:t>
                      </a:r>
                      <a:endParaRPr lang="ru-RU" sz="120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latin typeface="+mn-lt"/>
                          <a:ea typeface="Times New Roman"/>
                          <a:cs typeface="Times New Roman"/>
                        </a:rPr>
                        <a:t>0</a:t>
                      </a:r>
                      <a:endParaRPr lang="ru-RU" sz="120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+mn-lt"/>
                          <a:ea typeface="Times New Roman"/>
                          <a:cs typeface="Times New Roman"/>
                        </a:rPr>
                        <a:t>13</a:t>
                      </a:r>
                      <a:endParaRPr lang="ru-RU" sz="120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latin typeface="+mn-lt"/>
                          <a:ea typeface="Times New Roman"/>
                          <a:cs typeface="Times New Roman"/>
                        </a:rPr>
                        <a:t>0.027</a:t>
                      </a:r>
                      <a:endParaRPr lang="ru-RU" sz="120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latin typeface="+mn-lt"/>
                          <a:ea typeface="Times New Roman"/>
                          <a:cs typeface="Times New Roman"/>
                        </a:rPr>
                        <a:t>701</a:t>
                      </a:r>
                      <a:endParaRPr lang="ru-RU" sz="120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latin typeface="+mn-lt"/>
                          <a:ea typeface="Times New Roman"/>
                          <a:cs typeface="Times New Roman"/>
                        </a:rPr>
                        <a:t>0.14</a:t>
                      </a:r>
                      <a:endParaRPr lang="ru-RU" sz="120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latin typeface="+mn-lt"/>
                          <a:ea typeface="Times New Roman"/>
                          <a:cs typeface="Times New Roman"/>
                        </a:rPr>
                        <a:t>0</a:t>
                      </a:r>
                      <a:endParaRPr lang="ru-RU" sz="120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latin typeface="+mn-lt"/>
                          <a:ea typeface="Times New Roman"/>
                          <a:cs typeface="Times New Roman"/>
                        </a:rPr>
                        <a:t>0</a:t>
                      </a:r>
                      <a:endParaRPr lang="ru-RU" sz="120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latin typeface="+mn-lt"/>
                          <a:ea typeface="Times New Roman"/>
                          <a:cs typeface="Times New Roman"/>
                        </a:rPr>
                        <a:t>0</a:t>
                      </a:r>
                      <a:endParaRPr lang="ru-RU" sz="120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latin typeface="+mn-lt"/>
                          <a:ea typeface="Times New Roman"/>
                          <a:cs typeface="Times New Roman"/>
                        </a:rPr>
                        <a:t>0</a:t>
                      </a:r>
                      <a:endParaRPr lang="ru-RU" sz="120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latin typeface="+mn-lt"/>
                          <a:ea typeface="Times New Roman"/>
                          <a:cs typeface="Times New Roman"/>
                        </a:rPr>
                        <a:t>3</a:t>
                      </a:r>
                      <a:endParaRPr lang="ru-RU" sz="120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latin typeface="+mn-lt"/>
                          <a:ea typeface="Times New Roman"/>
                          <a:cs typeface="Times New Roman"/>
                        </a:rPr>
                        <a:t>0.313</a:t>
                      </a:r>
                      <a:endParaRPr lang="ru-RU" sz="120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188640"/>
            <a:ext cx="4824536" cy="1938992"/>
          </a:xfrm>
          <a:prstGeom prst="rect">
            <a:avLst/>
          </a:prstGeom>
          <a:ln w="1270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</a:t>
            </a:r>
          </a:p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на 05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сентября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ctr"/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с 20 ч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+mn-ea"/>
              </a:rPr>
              <a:t>04 сентября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до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20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 ч.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+mn-ea"/>
              </a:rPr>
              <a:t>05 сентября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80975" algn="just">
              <a:tabLst>
                <a:tab pos="182563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юго-западный ночью    5-10, днем 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10-12, днем 26-28 тепла.</a:t>
            </a:r>
          </a:p>
          <a:p>
            <a:pPr indent="180975" algn="ctr">
              <a:tabLst>
                <a:tab pos="182563" algn="l"/>
              </a:tabLst>
            </a:pP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Прогноз на ночь на 06 сентября</a:t>
            </a:r>
          </a:p>
          <a:p>
            <a:pPr algn="ctr"/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Helvetica" panose="020B0604020202020204" pitchFamily="34" charset="0"/>
              </a:rPr>
              <a:t>с 20 ч.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+mn-ea"/>
              </a:rPr>
              <a:t>05 сентября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Helvetica" panose="020B0604020202020204" pitchFamily="34" charset="0"/>
              </a:rPr>
              <a:t>до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+mn-ea"/>
              </a:rPr>
              <a:t> 08 ч. 06 сентября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юго-западный 9-14 м/с. Температура воздуха ночью 11-13 тепла.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53000" y="3212976"/>
            <a:ext cx="4752528" cy="276999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53000" y="2132856"/>
            <a:ext cx="4680520" cy="1015663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 сентября, ночью 06 сентября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95635" y="4449278"/>
            <a:ext cx="4314685" cy="1753150"/>
            <a:chOff x="507850" y="3975503"/>
            <a:chExt cx="4314685" cy="192284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7152)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50-03-43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0" u="sng" kern="1200" baseline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+mn-ea"/>
                            <a:cs typeface="Times New Roman" pitchFamily="18" charset="0"/>
                            <a:hlinkClick r:id="rId2"/>
                          </a:rPr>
                          <a:t>labor_xim@mail.ru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50-03-25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omp_sko@meteo.kz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7850" y="4161400"/>
              <a:ext cx="21852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Петропавловск, ул. Парковая 57 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А.Новиков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/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Г.Газизова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21889</TotalTime>
  <Words>580</Words>
  <Application>Microsoft Office PowerPoint</Application>
  <PresentationFormat>Лист A4 (210x297 мм)</PresentationFormat>
  <Paragraphs>96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9026</cp:revision>
  <cp:lastPrinted>2021-07-01T03:56:27Z</cp:lastPrinted>
  <dcterms:created xsi:type="dcterms:W3CDTF">2018-03-27T06:03:00Z</dcterms:created>
  <dcterms:modified xsi:type="dcterms:W3CDTF">2026-09-04T06:14:53Z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