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627670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сентября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сентября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с переходом на юго-восточный 2-7 м/с. Температура воздуха ночью 10-12,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сентября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8009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6320</TotalTime>
  <Words>551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1289</cp:revision>
  <cp:lastPrinted>2021-07-01T03:56:27Z</cp:lastPrinted>
  <dcterms:created xsi:type="dcterms:W3CDTF">2024-09-22T07:48:17Z</dcterms:created>
  <dcterms:modified xsi:type="dcterms:W3CDTF">2026-09-04T08:00:15Z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