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сентября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сентября</a:t>
            </a:r>
            <a:endParaRPr lang="ru-RU" alt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 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северо-восточный, 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11-13,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сентября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ночью кратковременный дождь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364887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сентября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30709</TotalTime>
  <Words>780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7624</cp:revision>
  <cp:lastPrinted>2021-07-01T09:11:30Z</cp:lastPrinted>
  <dcterms:created xsi:type="dcterms:W3CDTF">2018-03-27T06:03:00Z</dcterms:created>
  <dcterms:modified xsi:type="dcterms:W3CDTF">2026-09-04T07:46:39Z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