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4" autoAdjust="0"/>
    <p:restoredTop sz="94660"/>
  </p:normalViewPr>
  <p:slideViewPr>
    <p:cSldViewPr showGuides="1">
      <p:cViewPr varScale="1">
        <p:scale>
          <a:sx n="103" d="100"/>
          <a:sy n="103" d="100"/>
        </p:scale>
        <p:origin x="126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0918907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247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7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05 сентября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сентября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05 сентября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ночью 5-10, днем 7-12 м/с. Температура воздуха ночью 11-13, днем 26-28 тепла.</a:t>
            </a: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06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сентября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06 сентября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без осадков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13-15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7764825"/>
              </p:ext>
            </p:extLst>
          </p:nvPr>
        </p:nvGraphicFramePr>
        <p:xfrm>
          <a:off x="5138515" y="4207023"/>
          <a:ext cx="4588669" cy="22256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3414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1646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0.329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0.724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29593</TotalTime>
  <Words>595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4530</cp:revision>
  <cp:lastPrinted>2021-07-01T03:56:27Z</cp:lastPrinted>
  <dcterms:created xsi:type="dcterms:W3CDTF">2018-03-27T06:03:00Z</dcterms:created>
  <dcterms:modified xsi:type="dcterms:W3CDTF">2026-09-04T07:54:29Z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