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54481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215900"/>
            <a:ext cx="464991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юго-западный 3-8, днем порывы 12 м/с. Температура воздуха ночью 11-13, днем 30-32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235091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5" y="2354071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72062</TotalTime>
  <Words>603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7546</cp:revision>
  <cp:lastPrinted>2021-02-03T11:37:00Z</cp:lastPrinted>
  <dcterms:created xsi:type="dcterms:W3CDTF">2018-03-27T06:03:00Z</dcterms:created>
  <dcterms:modified xsi:type="dcterms:W3CDTF">2026-09-04T06:55:25Z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