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30" d="100"/>
          <a:sy n="130" d="100"/>
        </p:scale>
        <p:origin x="145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9955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847" y="180715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</a:t>
            </a:r>
          </a:p>
          <a:p>
            <a:pPr algn="just"/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Малооблачно, без осадков. Ночью и утром туман. Ветер северо-западный ночью 1-6, днем 5-10 м/с. Температура воздуха ночью 2-4, днем 20-22 тепла. </a:t>
            </a:r>
          </a:p>
          <a:p>
            <a:pPr algn="just"/>
            <a:endParaRPr lang="kk-KZ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м/с. Температура воздуха 4-6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77574" y="335913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55346" y="2304373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05, 06 сентября метеорологические условия будут способствовать накоплению, днем 05 сентября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4C943A0-A8AE-B170-6C6C-0F3FD59B5B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659037"/>
              </p:ext>
            </p:extLst>
          </p:nvPr>
        </p:nvGraphicFramePr>
        <p:xfrm>
          <a:off x="5072331" y="4094094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Назарханова А.С.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31040</TotalTime>
  <Words>706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5324</cp:revision>
  <cp:lastPrinted>2026-04-01T06:23:53Z</cp:lastPrinted>
  <dcterms:created xsi:type="dcterms:W3CDTF">2018-03-27T06:03:00Z</dcterms:created>
  <dcterms:modified xsi:type="dcterms:W3CDTF">2026-09-04T07:58:14Z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