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41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2570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с переходом на северо-западный 7-12 м/с. Температура воздуха ночью 1-3, днем 17-19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CB7AD83-7F02-B686-AF4C-64DC29D8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424718"/>
              </p:ext>
            </p:extLst>
          </p:nvPr>
        </p:nvGraphicFramePr>
        <p:xfrm>
          <a:off x="5092054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22883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4732</cp:revision>
  <cp:lastPrinted>2021-10-14T11:15:53Z</cp:lastPrinted>
  <dcterms:created xsi:type="dcterms:W3CDTF">2018-03-27T06:03:00Z</dcterms:created>
  <dcterms:modified xsi:type="dcterms:W3CDTF">2026-09-04T07:49:04Z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