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66"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906447639"/>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24</a:t>
                      </a:r>
                      <a:r>
                        <a:rPr lang="en-US" altLang="x-none" sz="1600" b="1" i="1" dirty="0" smtClean="0">
                          <a:solidFill>
                            <a:srgbClr val="002060"/>
                          </a:solidFill>
                          <a:latin typeface="Times New Roman" panose="02020603050405020304" pitchFamily="18" charset="0"/>
                          <a:cs typeface="Times New Roman" panose="02020603050405020304" pitchFamily="18" charset="0"/>
                        </a:rPr>
                        <a:t>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64625171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қыркүйектен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a:t>
            </a:r>
            <a:r>
              <a:rPr lang="en-US"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қыркүйекке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жауын-шашынсыз. Солтүстік-шығыстан жел соғады, күші 8-13, күндіз екпіні 15-20 м/с. Ауа температурасы түнде </a:t>
            </a:r>
            <a:r>
              <a:rPr lang="kk-KZ" sz="1100" dirty="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29-31 </a:t>
            </a:r>
            <a:r>
              <a:rPr lang="kk-KZ" sz="1100" dirty="0" smtClean="0">
                <a:latin typeface="Times New Roman" pitchFamily="18" charset="0"/>
                <a:cs typeface="Times New Roman" pitchFamily="18" charset="0"/>
              </a:rPr>
              <a:t>градус жылы.</a:t>
            </a:r>
            <a:endParaRPr lang="kk-KZ" sz="1100" dirty="0" smtClean="0">
              <a:latin typeface="Times New Roman" pitchFamily="18" charset="0"/>
              <a:cs typeface="Times New Roman" pitchFamily="18" charset="0"/>
            </a:endParaRP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ru-RU" altLang="ru-RU" sz="1200" b="1" dirty="0" smtClean="0">
                <a:latin typeface="Times New Roman" pitchFamily="18" charset="0"/>
                <a:cs typeface="Times New Roman" pitchFamily="18" charset="0"/>
              </a:rPr>
              <a:t>0</a:t>
            </a:r>
            <a:r>
              <a:rPr lang="en-US" altLang="ru-RU" sz="1200" b="1" dirty="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қыркүйекке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қыркүйекке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Солтүстік-шығыстан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16-18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754326"/>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6-ш </a:t>
            </a:r>
            <a:r>
              <a:rPr lang="ru-RU" altLang="ru-RU" sz="1200" dirty="0">
                <a:solidFill>
                  <a:srgbClr val="000000"/>
                </a:solidFill>
                <a:latin typeface="Times New Roman" panose="02020603050405020304" pitchFamily="18" charset="0"/>
                <a:cs typeface="Times New Roman" panose="02020603050405020304" pitchFamily="18" charset="0"/>
              </a:rPr>
              <a:t>/ қ </a:t>
            </a:r>
            <a:r>
              <a:rPr lang="ru-RU" altLang="ru-RU" sz="1200" dirty="0" err="1" smtClean="0">
                <a:solidFill>
                  <a:srgbClr val="000000"/>
                </a:solidFill>
                <a:latin typeface="Times New Roman" panose="02020603050405020304" pitchFamily="18" charset="0"/>
                <a:cs typeface="Times New Roman" panose="02020603050405020304" pitchFamily="18" charset="0"/>
              </a:rPr>
              <a:t>Нұрсат</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dirty="0"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14387</TotalTime>
  <Words>570</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4309</cp:revision>
  <cp:lastPrinted>2021-07-01T03:56:27Z</cp:lastPrinted>
  <dcterms:created xsi:type="dcterms:W3CDTF">2018-03-27T06:03:00Z</dcterms:created>
  <dcterms:modified xsi:type="dcterms:W3CDTF">2026-09-04T08:12:19Z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