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14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42554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3504765"/>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күндіз жаңбыр, найзағай</a:t>
            </a:r>
            <a:r>
              <a:rPr lang="kk-KZ" sz="1100" dirty="0" smtClean="0">
                <a:solidFill>
                  <a:srgbClr val="000000"/>
                </a:solidFill>
                <a:latin typeface="Times New Roman"/>
              </a:rPr>
              <a:t>. </a:t>
            </a:r>
            <a:r>
              <a:rPr lang="kk-KZ" sz="1100" dirty="0">
                <a:solidFill>
                  <a:srgbClr val="000000"/>
                </a:solidFill>
                <a:latin typeface="Times New Roman"/>
              </a:rPr>
              <a:t>Жел оңтүстік-шығыстан, оңтүстіктен соғады, күші 9-14 м/с.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күндіз </a:t>
            </a:r>
            <a:r>
              <a:rPr lang="kk-KZ" sz="1100" dirty="0" smtClean="0">
                <a:solidFill>
                  <a:srgbClr val="000000"/>
                </a:solidFill>
                <a:latin typeface="Times New Roman"/>
              </a:rPr>
              <a:t>24-26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кыркүйекке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a:t>
            </a:r>
            <a:r>
              <a:rPr lang="ru-RU" altLang="ru-RU" sz="1100" b="1" dirty="0">
                <a:solidFill>
                  <a:srgbClr val="000000"/>
                </a:solidFill>
                <a:latin typeface="Times New Roman" panose="02020603050405020304" pitchFamily="18" charset="0"/>
                <a:cs typeface="Times New Roman" panose="02020603050405020304" pitchFamily="18" charset="0"/>
                <a:sym typeface="+mn-ea"/>
              </a:rPr>
              <a:t>5</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кыркүйек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smtClean="0">
                <a:solidFill>
                  <a:srgbClr val="000000"/>
                </a:solidFill>
                <a:latin typeface="Times New Roman"/>
              </a:rPr>
              <a:t>Көшпелі </a:t>
            </a:r>
            <a:r>
              <a:rPr lang="kk-KZ" sz="1100" smtClean="0">
                <a:solidFill>
                  <a:srgbClr val="000000"/>
                </a:solidFill>
                <a:latin typeface="Times New Roman"/>
              </a:rPr>
              <a:t>бұлтты, жаңбыр, найзағай. </a:t>
            </a:r>
            <a:r>
              <a:rPr lang="kk-KZ" sz="1100" dirty="0" smtClean="0">
                <a:solidFill>
                  <a:srgbClr val="000000"/>
                </a:solidFill>
                <a:latin typeface="Times New Roman"/>
              </a:rPr>
              <a:t>Ж</a:t>
            </a:r>
            <a:r>
              <a:rPr lang="ru-RU" sz="1100" dirty="0" smtClean="0">
                <a:solidFill>
                  <a:srgbClr val="000000"/>
                </a:solidFill>
                <a:latin typeface="Times New Roman"/>
              </a:rPr>
              <a:t>ел </a:t>
            </a:r>
            <a:r>
              <a:rPr lang="ru-RU" sz="1100" dirty="0" err="1" smtClean="0">
                <a:solidFill>
                  <a:srgbClr val="000000"/>
                </a:solidFill>
                <a:latin typeface="Times New Roman"/>
              </a:rPr>
              <a:t>оңтүстіктен</a:t>
            </a:r>
            <a:r>
              <a:rPr lang="ru-RU" sz="1100" dirty="0" smtClean="0">
                <a:solidFill>
                  <a:srgbClr val="000000"/>
                </a:solidFill>
                <a:latin typeface="Times New Roman"/>
              </a:rPr>
              <a:t>, </a:t>
            </a:r>
            <a:r>
              <a:rPr lang="ru-RU" sz="1100" dirty="0" err="1" smtClean="0">
                <a:solidFill>
                  <a:srgbClr val="000000"/>
                </a:solidFill>
                <a:latin typeface="Times New Roman"/>
              </a:rPr>
              <a:t>оңтүстік-батыстан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5-10 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15-17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296683"/>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45662</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8019</cp:revision>
  <cp:lastPrinted>2021-07-01T03:56:27Z</cp:lastPrinted>
  <dcterms:created xsi:type="dcterms:W3CDTF">2018-03-27T06:03:00Z</dcterms:created>
  <dcterms:modified xsi:type="dcterms:W3CDTF">2026-09-04T06:34:47Z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