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48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881551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04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түнде күші 5-10, күндіз 7-12 м/с. Ауа температурасы түнде 11-13,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68232722"/>
              </p:ext>
            </p:extLst>
          </p:nvPr>
        </p:nvGraphicFramePr>
        <p:xfrm>
          <a:off x="4997525" y="4193475"/>
          <a:ext cx="4572000" cy="2236292"/>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1646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23222</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4450</cp:revision>
  <cp:lastPrinted>2021-07-01T07:38:07Z</cp:lastPrinted>
  <dcterms:created xsi:type="dcterms:W3CDTF">2018-03-27T06:03:00Z</dcterms:created>
  <dcterms:modified xsi:type="dcterms:W3CDTF">2026-09-04T07:54:33Z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