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254680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қыркүйекке </a:t>
            </a:r>
            <a:endParaRPr lang="kk-KZ" sz="1200" b="1" dirty="0">
              <a:solidFill>
                <a:prstClr val="black"/>
              </a:solidFill>
              <a:latin typeface="Times New Roman" panose="02020603050405020304" pitchFamily="18" charset="0"/>
              <a:cs typeface="Times New Roman" panose="02020603050405020304" pitchFamily="18" charset="0"/>
            </a:endParaRPr>
          </a:p>
          <a:p>
            <a:r>
              <a:rPr lang="kk-KZ"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О</a:t>
            </a:r>
            <a:r>
              <a:rPr lang="kk-KZ" sz="1200" dirty="0" smtClean="0">
                <a:solidFill>
                  <a:prstClr val="black"/>
                </a:solidFill>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5-10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11-13</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29-31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a:t>
            </a:r>
            <a:r>
              <a:rPr lang="kk-KZ" sz="1200" dirty="0">
                <a:solidFill>
                  <a:prstClr val="black"/>
                </a:solidFill>
                <a:latin typeface="Times New Roman" panose="02020603050405020304" pitchFamily="18" charset="0"/>
              </a:rPr>
              <a:t>жауын-шашынсыз</a:t>
            </a:r>
            <a:r>
              <a:rPr lang="kk-KZ" sz="1200" dirty="0" smtClean="0">
                <a:latin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71293319"/>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ru-RU" sz="1200" dirty="0">
                <a:solidFill>
                  <a:srgbClr val="000000"/>
                </a:solidFill>
                <a:latin typeface="Times New Roman" panose="02020603050405020304" pitchFamily="18" charset="0"/>
                <a:cs typeface="Times New Roman" panose="02020603050405020304" pitchFamily="18" charset="0"/>
              </a:rPr>
              <a:t>Метеорологические условия будут способствовать рассеиванию загрязняющих веществ в атмосфере города</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33841</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6037</cp:revision>
  <cp:lastPrinted>2021-07-01T07:38:07Z</cp:lastPrinted>
  <dcterms:created xsi:type="dcterms:W3CDTF">2018-03-27T06:03:00Z</dcterms:created>
  <dcterms:modified xsi:type="dcterms:W3CDTF">2026-09-04T06:44:33Z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