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617852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қыркүйекке</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қыркүйек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05 қыркүйек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smtClean="0">
                <a:latin typeface="Times New Roman" panose="02020603050405020304" pitchFamily="18" charset="0"/>
                <a:cs typeface="Times New Roman" panose="02020603050405020304" pitchFamily="18" charset="0"/>
              </a:rPr>
              <a:t>жауын-шашынсыз, күндіз шаңды дауыл. </a:t>
            </a:r>
            <a:r>
              <a:rPr lang="kk-KZ" sz="1200" dirty="0" smtClean="0">
                <a:latin typeface="Times New Roman" panose="02020603050405020304" pitchFamily="18" charset="0"/>
                <a:cs typeface="Times New Roman" panose="02020603050405020304" pitchFamily="18" charset="0"/>
              </a:rPr>
              <a:t>Жел солтүстік-шығыстан соғады, </a:t>
            </a:r>
            <a:r>
              <a:rPr lang="kk-KZ" sz="1200" dirty="0" smtClean="0">
                <a:latin typeface="Times New Roman" panose="02020603050405020304" pitchFamily="18" charset="0"/>
                <a:cs typeface="Times New Roman" panose="02020603050405020304" pitchFamily="18" charset="0"/>
              </a:rPr>
              <a:t>күші 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06 қыркүйекке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қыркүйек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күші </a:t>
            </a:r>
            <a:r>
              <a:rPr lang="kk-KZ" sz="120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2829298"/>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01989551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18300</TotalTime>
  <Words>553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4480</cp:revision>
  <cp:lastPrinted>2021-07-01T07:38:07Z</cp:lastPrinted>
  <dcterms:created xsi:type="dcterms:W3CDTF">2018-03-27T06:03:00Z</dcterms:created>
  <dcterms:modified xsi:type="dcterms:W3CDTF">2026-09-04T06:55:15Z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