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5" d="100"/>
          <a:sy n="115" d="100"/>
        </p:scale>
        <p:origin x="-1974" y="-11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0010705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ru-RU" sz="1200" b="1" i="1" kern="0" dirty="0">
                          <a:solidFill>
                            <a:schemeClr val="tx2"/>
                          </a:solidFill>
                          <a:latin typeface="Times New Roman" pitchFamily="18" charset="0"/>
                          <a:ea typeface="Calibri"/>
                          <a:cs typeface="Times New Roman" pitchFamily="18" charset="0"/>
                          <a:sym typeface="Calibri"/>
                        </a:rPr>
                        <a:t>04</a:t>
                      </a:r>
                      <a:r>
                        <a:rPr lang="kk-KZ" sz="1200" b="1" i="1" dirty="0">
                          <a:solidFill>
                            <a:schemeClr val="tx2"/>
                          </a:solidFill>
                          <a:latin typeface="Times New Roman" pitchFamily="18" charset="0"/>
                          <a:cs typeface="Times New Roman" pitchFamily="18" charset="0"/>
                        </a:rPr>
                        <a:t> </a:t>
                      </a:r>
                      <a:r>
                        <a:rPr lang="kk-KZ" altLang="ru-RU" sz="1200" b="1" i="1" dirty="0">
                          <a:solidFill>
                            <a:schemeClr val="tx2"/>
                          </a:solidFill>
                          <a:latin typeface="Times New Roman" pitchFamily="18" charset="0"/>
                          <a:cs typeface="Times New Roman" pitchFamily="18" charset="0"/>
                        </a:rPr>
                        <a:t>қыркүйек </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kern="0" dirty="0">
                <a:solidFill>
                  <a:srgbClr val="000000"/>
                </a:solidFill>
                <a:latin typeface="Times New Roman" pitchFamily="18" charset="0"/>
                <a:ea typeface="Calibri"/>
                <a:cs typeface="Times New Roman" pitchFamily="18" charset="0"/>
                <a:sym typeface="Calibri"/>
              </a:rPr>
              <a:t>04</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3024336"/>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200" dirty="0" smtClean="0">
                          <a:latin typeface="+mn-lt"/>
                          <a:ea typeface="Times New Roman"/>
                          <a:cs typeface="Times New Roman"/>
                        </a:rPr>
                        <a:t>13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0.027</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701</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0.14</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en-US" sz="1200" dirty="0" smtClean="0">
                          <a:latin typeface="+mn-lt"/>
                          <a:ea typeface="Times New Roman"/>
                          <a:cs typeface="Times New Roman"/>
                        </a:rPr>
                        <a:t>0.313</a:t>
                      </a:r>
                      <a:endParaRPr lang="ru-RU" sz="1200" dirty="0">
                        <a:latin typeface="+mn-lt"/>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38992"/>
          </a:xfrm>
          <a:prstGeom prst="rect">
            <a:avLst/>
          </a:prstGeom>
          <a:ln w="12700">
            <a:solidFill>
              <a:schemeClr val="accent1"/>
            </a:solidFill>
          </a:ln>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lvl="0" algn="ctr"/>
            <a:r>
              <a:rPr lang="ru-RU" altLang="ru-RU" sz="1200" b="1" dirty="0">
                <a:solidFill>
                  <a:srgbClr val="000000"/>
                </a:solidFill>
                <a:latin typeface="Times New Roman" pitchFamily="18" charset="0"/>
                <a:cs typeface="Times New Roman" pitchFamily="18" charset="0"/>
              </a:rPr>
              <a:t> </a:t>
            </a:r>
            <a:r>
              <a:rPr lang="ru-RU" sz="1200" b="1" kern="0" dirty="0">
                <a:solidFill>
                  <a:srgbClr val="000000"/>
                </a:solidFill>
                <a:latin typeface="Times New Roman" pitchFamily="18" charset="0"/>
                <a:ea typeface="Calibri"/>
                <a:cs typeface="Times New Roman" pitchFamily="18" charset="0"/>
                <a:sym typeface="Calibri"/>
              </a:rPr>
              <a:t>05</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ru-RU" sz="1200" b="1" kern="0" dirty="0">
                <a:solidFill>
                  <a:srgbClr val="000000"/>
                </a:solidFill>
                <a:latin typeface="Times New Roman" pitchFamily="18" charset="0"/>
                <a:ea typeface="Calibri"/>
                <a:cs typeface="Times New Roman" pitchFamily="18" charset="0"/>
                <a:sym typeface="Calibri"/>
              </a:rPr>
              <a:t>04</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05</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a:t>
            </a:r>
            <a:r>
              <a:rPr lang="kk-KZ" sz="1200" b="1" kern="0" dirty="0">
                <a:solidFill>
                  <a:srgbClr val="000000"/>
                </a:solidFill>
                <a:latin typeface="Times New Roman" pitchFamily="18" charset="0"/>
                <a:ea typeface="Calibri"/>
                <a:cs typeface="Times New Roman" pitchFamily="18" charset="0"/>
                <a:sym typeface="Calibri"/>
              </a:rPr>
              <a:t>ға</a:t>
            </a:r>
            <a:r>
              <a:rPr 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a:r>
              <a:rPr lang="kk-KZ" sz="1200" dirty="0">
                <a:latin typeface="Times New Roman" pitchFamily="18" charset="0"/>
                <a:cs typeface="Times New Roman" pitchFamily="18" charset="0"/>
              </a:rPr>
              <a:t>Көшпелі бұлтты, жауын-шашынсыз. Оңтүстік-батыстан жел соғады</a:t>
            </a:r>
            <a:r>
              <a:rPr lang="kk-KZ" sz="1200">
                <a:latin typeface="Times New Roman" pitchFamily="18" charset="0"/>
                <a:cs typeface="Times New Roman" pitchFamily="18" charset="0"/>
              </a:rPr>
              <a:t>, түнде күші 5-10, күндіз </a:t>
            </a:r>
            <a:r>
              <a:rPr lang="kk-KZ" sz="1200" dirty="0">
                <a:latin typeface="Times New Roman" pitchFamily="18" charset="0"/>
                <a:cs typeface="Times New Roman" pitchFamily="18" charset="0"/>
              </a:rPr>
              <a:t>9-14 м/с. Ауа температурасы түнде 10-12, күндіз 26-28 градус жылы.</a:t>
            </a:r>
          </a:p>
          <a:p>
            <a:pPr indent="182563" algn="ctr">
              <a:tabLst>
                <a:tab pos="266700" algn="l"/>
                <a:tab pos="358775" algn="l"/>
              </a:tabLst>
            </a:pPr>
            <a:r>
              <a:rPr lang="ru-RU" altLang="ru-RU" sz="1200" b="1" dirty="0" err="1">
                <a:solidFill>
                  <a:srgbClr val="000000"/>
                </a:solidFill>
                <a:latin typeface="Times New Roman" pitchFamily="18" charset="0"/>
                <a:cs typeface="Times New Roman" pitchFamily="18" charset="0"/>
              </a:rPr>
              <a:t>Түнде</a:t>
            </a:r>
            <a:r>
              <a:rPr lang="ru-RU" altLang="ru-RU" sz="1200" b="1" dirty="0">
                <a:solidFill>
                  <a:srgbClr val="000000"/>
                </a:solidFill>
                <a:latin typeface="Times New Roman" pitchFamily="18" charset="0"/>
                <a:cs typeface="Times New Roman" pitchFamily="18" charset="0"/>
              </a:rPr>
              <a:t> 06 </a:t>
            </a:r>
            <a:r>
              <a:rPr lang="kk-KZ" altLang="ru-RU" sz="1200" b="1" dirty="0">
                <a:solidFill>
                  <a:srgbClr val="000000"/>
                </a:solidFill>
                <a:latin typeface="Times New Roman" pitchFamily="18" charset="0"/>
                <a:cs typeface="Times New Roman" pitchFamily="18" charset="0"/>
              </a:rPr>
              <a:t>қыркүйекке</a:t>
            </a:r>
            <a:r>
              <a:rPr lang="kk-KZ"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ауа-райы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sz="1200" b="1" kern="0" dirty="0">
                <a:solidFill>
                  <a:srgbClr val="000000"/>
                </a:solidFill>
                <a:latin typeface="Times New Roman" pitchFamily="18" charset="0"/>
                <a:ea typeface="Calibri"/>
                <a:cs typeface="Times New Roman" pitchFamily="18" charset="0"/>
                <a:sym typeface="Calibri"/>
              </a:rPr>
              <a:t>05</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06</a:t>
            </a:r>
            <a:r>
              <a:rPr lang="kk-KZ"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r>
              <a:rPr lang="ru-RU" sz="1200" b="1" kern="0" dirty="0">
                <a:solidFill>
                  <a:srgbClr val="000000"/>
                </a:solidFill>
                <a:latin typeface="Times New Roman" pitchFamily="18" charset="0"/>
                <a:ea typeface="Calibri"/>
                <a:cs typeface="Times New Roman" pitchFamily="18" charset="0"/>
                <a:sym typeface="Calibri"/>
              </a:rPr>
              <a:t> </a:t>
            </a:r>
          </a:p>
          <a:p>
            <a:pPr indent="182563" algn="just"/>
            <a:r>
              <a:rPr lang="kk-KZ" sz="12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11-13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356992"/>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1015663"/>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2026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kern="0" dirty="0">
                <a:solidFill>
                  <a:srgbClr val="000000"/>
                </a:solidFill>
                <a:latin typeface="Times New Roman" pitchFamily="18" charset="0"/>
                <a:ea typeface="Calibri"/>
                <a:cs typeface="Times New Roman" pitchFamily="18" charset="0"/>
                <a:sym typeface="Calibri"/>
              </a:rPr>
              <a:t>05</a:t>
            </a:r>
            <a:r>
              <a:rPr lang="kk-KZ" sz="1200" dirty="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 06</a:t>
            </a:r>
            <a:r>
              <a:rPr lang="kk-KZ" sz="1200" dirty="0">
                <a:solidFill>
                  <a:srgbClr val="000000"/>
                </a:solidFill>
                <a:latin typeface="Times New Roman" pitchFamily="18" charset="0"/>
                <a:cs typeface="Times New Roman" pitchFamily="18" charset="0"/>
              </a:rPr>
              <a:t> қыркүйекте</a:t>
            </a:r>
            <a:r>
              <a:rPr lang="kk-KZ" sz="1200" dirty="0">
                <a:solidFill>
                  <a:schemeClr val="tx1"/>
                </a:solidFill>
                <a:latin typeface="Times New Roman" pitchFamily="18" charset="0"/>
                <a:cs typeface="Times New Roman" pitchFamily="18" charset="0"/>
              </a:rPr>
              <a:t> түнде </a:t>
            </a:r>
            <a:r>
              <a:rPr lang="ru-RU" sz="12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А.Новиков</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18875</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8536</cp:revision>
  <cp:lastPrinted>2021-07-01T03:56:27Z</cp:lastPrinted>
  <dcterms:created xsi:type="dcterms:W3CDTF">2018-03-27T06:03:00Z</dcterms:created>
  <dcterms:modified xsi:type="dcterms:W3CDTF">2026-09-04T06:14:51Z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