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592446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04 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04</a:t>
            </a:r>
            <a:r>
              <a:rPr lang="kk-KZ" sz="1050" b="1" kern="1400" dirty="0">
                <a:latin typeface="Times New Roman" panose="02020603050405020304" pitchFamily="18" charset="0"/>
                <a:cs typeface="Times New Roman" panose="02020603050405020304" pitchFamily="18" charset="0"/>
              </a:rPr>
              <a:t> қыркүйек</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5360426"/>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26850"/>
            <a:ext cx="4257035" cy="2100575"/>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050" b="1" dirty="0">
                <a:latin typeface="Times New Roman" panose="02020603050405020304" pitchFamily="18" charset="0"/>
                <a:cs typeface="Times New Roman" panose="02020603050405020304" pitchFamily="18" charset="0"/>
              </a:rPr>
              <a:t>05 </a:t>
            </a:r>
            <a:r>
              <a:rPr lang="kk-KZ" sz="1050" b="1" dirty="0">
                <a:latin typeface="Times New Roman" panose="02020603050405020304" pitchFamily="18" charset="0"/>
                <a:cs typeface="Times New Roman" panose="02020603050405020304" pitchFamily="18" charset="0"/>
              </a:rPr>
              <a:t>қыркүйекке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kern="1400" dirty="0">
                <a:latin typeface="Times New Roman" panose="02020603050405020304" pitchFamily="18" charset="0"/>
                <a:cs typeface="Times New Roman" panose="02020603050405020304" pitchFamily="18" charset="0"/>
              </a:rPr>
              <a:t>04 қыркүйек</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05</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 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Түнде және таңертең тұман. Оңтүстік-батыстан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6-8, күндіз 20-22 градус жылы.</a:t>
            </a:r>
          </a:p>
          <a:p>
            <a:pPr indent="176213" algn="just"/>
            <a:endParaRPr lang="kk-KZ" sz="1100" kern="1400" dirty="0">
              <a:solidFill>
                <a:srgbClr val="000000"/>
              </a:solidFill>
              <a:latin typeface="Times New Roman" panose="02020603050405020304" pitchFamily="18" charset="0"/>
              <a:ea typeface="Times New Roman" panose="02020603050405020304" pitchFamily="18" charset="0"/>
            </a:endParaRPr>
          </a:p>
          <a:p>
            <a:pPr indent="176213" algn="just"/>
            <a:r>
              <a:rPr lang="kk-KZ" sz="1100" b="1" dirty="0">
                <a:latin typeface="Times New Roman" panose="02020603050405020304" pitchFamily="18" charset="0"/>
                <a:cs typeface="Times New Roman" panose="02020603050405020304" pitchFamily="18" charset="0"/>
              </a:rPr>
              <a:t>                    Түнде </a:t>
            </a:r>
            <a:r>
              <a:rPr lang="ru-RU" sz="1100" b="1" dirty="0">
                <a:latin typeface="Times New Roman" panose="02020603050405020304" pitchFamily="18" charset="0"/>
                <a:cs typeface="Times New Roman" panose="02020603050405020304" pitchFamily="18" charset="0"/>
              </a:rPr>
              <a:t>06</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p>
          <a:p>
            <a:pPr algn="ctr"/>
            <a:r>
              <a:rPr lang="ru-RU" sz="1100" b="1" dirty="0">
                <a:latin typeface="Times New Roman" panose="02020603050405020304" pitchFamily="18" charset="0"/>
                <a:cs typeface="Times New Roman" panose="02020603050405020304" pitchFamily="18" charset="0"/>
              </a:rPr>
              <a:t>05</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 сағ</a:t>
            </a:r>
            <a:r>
              <a:rPr lang="ru-RU" sz="1100" b="1" dirty="0">
                <a:latin typeface="Times New Roman" panose="02020603050405020304" pitchFamily="18" charset="0"/>
                <a:cs typeface="Times New Roman" panose="02020603050405020304" pitchFamily="18" charset="0"/>
              </a:rPr>
              <a:t>. 20.00-дан 06 </a:t>
            </a:r>
            <a:r>
              <a:rPr lang="kk-KZ" sz="1100" b="1" kern="1400" dirty="0">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Түнде және таңертең тұман. Оңтүстік-батыстан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8-10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227425"/>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a:solidFill>
                  <a:schemeClr val="tx1"/>
                </a:solidFill>
                <a:latin typeface="Times New Roman" panose="02020603050405020304" pitchFamily="18" charset="0"/>
                <a:cs typeface="Times New Roman" pitchFamily="18" charset="0"/>
              </a:rPr>
              <a:t>заттардың</a:t>
            </a:r>
            <a:r>
              <a:rPr lang="ru-RU" sz="1100">
                <a:solidFill>
                  <a:prstClr val="black"/>
                </a:solidFill>
                <a:latin typeface="Times New Roman" panose="02020603050405020304" pitchFamily="18" charset="0"/>
                <a:cs typeface="Times New Roman" panose="02020603050405020304" pitchFamily="18" charset="0"/>
              </a:rPr>
              <a:t> 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57543</TotalTime>
  <Words>598</Words>
  <Application>Microsoft Office PowerPoint</Application>
  <PresentationFormat>Лист A4 (210x297 мм)</PresentationFormat>
  <Paragraphs>91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8016</cp:revision>
  <cp:lastPrinted>2025-07-15T07:11:11Z</cp:lastPrinted>
  <dcterms:created xsi:type="dcterms:W3CDTF">2018-03-27T06:03:00Z</dcterms:created>
  <dcterms:modified xsi:type="dcterms:W3CDTF">2026-09-03T09:18:35Z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