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766279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8634250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a:t>
                      </a:r>
                      <a:r>
                        <a:rPr lang="kk-KZ" sz="1000" dirty="0" smtClean="0">
                          <a:solidFill>
                            <a:schemeClr val="tx1"/>
                          </a:solidFill>
                          <a:latin typeface="Times New Roman" panose="02020603050405020304" pitchFamily="18" charset="0"/>
                          <a:cs typeface="Times New Roman" panose="02020603050405020304" pitchFamily="18" charset="0"/>
                        </a:rPr>
                        <a:t>8</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қыркүйектен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16-18,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30</a:t>
            </a:r>
            <a:r>
              <a:rPr lang="kk-KZ" sz="1100" smtClean="0">
                <a:latin typeface="Times New Roman" pitchFamily="18" charset="0"/>
                <a:cs typeface="Times New Roman" pitchFamily="18" charset="0"/>
              </a:rPr>
              <a:t>-32 </a:t>
            </a:r>
            <a:r>
              <a:rPr lang="kk-KZ" sz="1100" dirty="0" smtClean="0">
                <a:latin typeface="Times New Roman" pitchFamily="18" charset="0"/>
                <a:cs typeface="Times New Roman" pitchFamily="18" charset="0"/>
              </a:rPr>
              <a:t>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екпіні 15-20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540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4309</cp:revision>
  <cp:lastPrinted>2021-07-01T03:56:27Z</cp:lastPrinted>
  <dcterms:created xsi:type="dcterms:W3CDTF">2018-03-27T06:03:00Z</dcterms:created>
  <dcterms:modified xsi:type="dcterms:W3CDTF">2026-09-04T08:14:36Z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