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7615354"/>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188513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солтүстікке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2-7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5-7,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24-26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8-10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1431" y="2415568"/>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458727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28565</TotalTime>
  <Words>588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5420</cp:revision>
  <cp:lastPrinted>2021-07-01T07:38:07Z</cp:lastPrinted>
  <dcterms:created xsi:type="dcterms:W3CDTF">2018-03-27T06:03:00Z</dcterms:created>
  <dcterms:modified xsi:type="dcterms:W3CDTF">2026-09-04T08:03:54Z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