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58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0432097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сентября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05 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Малооблачно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северо-западный 5-10 м/с. Температура воздуха ночью 2-4, днем 20-22 тепла.</a:t>
            </a:r>
          </a:p>
          <a:p>
            <a:pPr algn="just"/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07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сентября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восточный 5-10 м/с. Температура воздуха 4-6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92054" y="338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92054" y="24430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09DA4968-4FBA-CB08-C331-121F53A8EE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7946716"/>
              </p:ext>
            </p:extLst>
          </p:nvPr>
        </p:nvGraphicFramePr>
        <p:xfrm>
          <a:off x="5074533" y="428684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22894</TotalTime>
  <Words>616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4735</cp:revision>
  <cp:lastPrinted>2021-10-14T11:15:53Z</cp:lastPrinted>
  <dcterms:created xsi:type="dcterms:W3CDTF">2018-03-27T06:03:00Z</dcterms:created>
  <dcterms:modified xsi:type="dcterms:W3CDTF">2026-09-05T07:12:02Z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