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4" autoAdjust="0"/>
    <p:restoredTop sz="94660"/>
  </p:normalViewPr>
  <p:slideViewPr>
    <p:cSldViewPr showGuides="1">
      <p:cViewPr varScale="1">
        <p:scale>
          <a:sx n="97" d="100"/>
          <a:sy n="97" d="100"/>
        </p:scale>
        <p:origin x="10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65640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06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с переходом на юго-западный ночью 5-10, днем 9-14 м/с. Температура воздуха ночью 12-14,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821023"/>
              </p:ext>
            </p:extLst>
          </p:nvPr>
        </p:nvGraphicFramePr>
        <p:xfrm>
          <a:off x="5138515" y="4207023"/>
          <a:ext cx="4588669" cy="2225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41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29623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4533</cp:revision>
  <cp:lastPrinted>2021-07-01T03:56:27Z</cp:lastPrinted>
  <dcterms:created xsi:type="dcterms:W3CDTF">2018-03-27T06:03:00Z</dcterms:created>
  <dcterms:modified xsi:type="dcterms:W3CDTF">2026-09-05T07:50:01Z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