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68363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Малооблачно, без осадков. Ночью и утром туман. Ветер северо-западный ночью 1-6, днем 5-10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23-25 тепла. </a:t>
            </a: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1-6 м/с. Температура воздуха 6-8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5346" y="230437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 07 сентября метеорологические условия будут способствовать накоплению, днем 06 сентября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6EFB502A-35AC-25CB-84F8-002C1835D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609519"/>
              </p:ext>
            </p:extLst>
          </p:nvPr>
        </p:nvGraphicFramePr>
        <p:xfrm>
          <a:off x="5047307" y="4106324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31047</TotalTime>
  <Words>706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5327</cp:revision>
  <cp:lastPrinted>2026-04-01T06:23:53Z</cp:lastPrinted>
  <dcterms:created xsi:type="dcterms:W3CDTF">2018-03-27T06:03:00Z</dcterms:created>
  <dcterms:modified xsi:type="dcterms:W3CDTF">2026-09-05T06:57:21Z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