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8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3468956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895327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5717676"/>
              </p:ext>
            </p:extLst>
          </p:nvPr>
        </p:nvGraphicFramePr>
        <p:xfrm>
          <a:off x="5055846" y="4922729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9660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38010" y="4324326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06 сентября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ночью небольшой дождь, гроза. Ветер северо-западный 5-10 м/с. Температура воздуха ночью 17-19, днем 27-29 тепла.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сентября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06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5894" y="3913476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30032</TotalTime>
  <Words>581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4400</cp:revision>
  <cp:lastPrinted>2021-10-15T03:50:29Z</cp:lastPrinted>
  <dcterms:created xsi:type="dcterms:W3CDTF">2018-03-27T06:03:00Z</dcterms:created>
  <dcterms:modified xsi:type="dcterms:W3CDTF">2026-09-05T06:53:45Z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