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144730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без осадков. Ветер юго-западный 7-12 м/с. Температура воздуха ночью 9-11, днем 26-28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07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</a:t>
            </a:r>
            <a:r>
              <a:rPr lang="ru-RU" sz="1050" kern="14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осадков.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м/с. Температура воздуха 12-14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9175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0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61763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8399</cp:revision>
  <cp:lastPrinted>2025-08-12T06:13:34Z</cp:lastPrinted>
  <dcterms:created xsi:type="dcterms:W3CDTF">2018-03-27T06:03:00Z</dcterms:created>
  <dcterms:modified xsi:type="dcterms:W3CDTF">2026-09-05T06:13:46Z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