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042764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5774" y="215900"/>
            <a:ext cx="464991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30-32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627329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2705" y="2354071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 В целом по городу ожидается повышенный уровень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72067</TotalTime>
  <Words>601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7550</cp:revision>
  <cp:lastPrinted>2021-02-03T11:37:00Z</cp:lastPrinted>
  <dcterms:created xsi:type="dcterms:W3CDTF">2018-03-27T06:03:00Z</dcterms:created>
  <dcterms:modified xsi:type="dcterms:W3CDTF">2026-09-05T06:39:53Z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