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7" d="100"/>
          <a:sy n="107" d="100"/>
        </p:scale>
        <p:origin x="217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88583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623350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0,034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378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0,076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0,575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06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м/с, днем 9-14, порывы 15-20 м/с. Температура воздуха ночью 11-13, днем 28-30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07 сентября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07 сентября</a:t>
            </a:r>
          </a:p>
          <a:p>
            <a:pPr indent="179388" algn="just">
              <a:tabLst>
                <a:tab pos="1143000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юго-восточный, южный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14-16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ночью 07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/О.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21892</TotalTime>
  <Words>643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9032</cp:revision>
  <cp:lastPrinted>2021-07-01T03:56:27Z</cp:lastPrinted>
  <dcterms:created xsi:type="dcterms:W3CDTF">2018-03-27T06:03:00Z</dcterms:created>
  <dcterms:modified xsi:type="dcterms:W3CDTF">2026-09-05T07:39:48Z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