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1" d="100"/>
          <a:sy n="101" d="100"/>
        </p:scale>
        <p:origin x="58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98694" y="9045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57856569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№248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сентября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994158947"/>
              </p:ext>
            </p:extLst>
          </p:nvPr>
        </p:nvGraphicFramePr>
        <p:xfrm>
          <a:off x="5046663" y="6353363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0059" y="392712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05 сентября 2026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5024" y="90458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05 сентября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сентября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Малооблачно, без осадков. Ночью и утром туман. Ветер северный, северо-восточный ночью 1-6, днем 5-10 м/с. Температура воздуха ночью 4-6, днем 25-27 тепла. 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07 сентября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</a:t>
            </a: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Ветер северный 1-6 м/с. Температура воздуха 7-9 тепла. 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07507" y="355139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2" name="TextBox 13">
            <a:extLst>
              <a:ext uri="{FF2B5EF4-FFF2-40B4-BE49-F238E27FC236}">
                <a16:creationId xmlns:a16="http://schemas.microsoft.com/office/drawing/2014/main" id="{6780719E-2759-5174-9C07-3BFEA309DF2F}"/>
              </a:ext>
            </a:extLst>
          </p:cNvPr>
          <p:cNvSpPr txBox="1"/>
          <p:nvPr/>
        </p:nvSpPr>
        <p:spPr>
          <a:xfrm>
            <a:off x="4993626" y="2437006"/>
            <a:ext cx="4706548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06 и 07 сентября метеорологические условия будут способствовать накоплению, днем 06 сентября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</a:t>
            </a:r>
          </a:p>
        </p:txBody>
      </p:sp>
      <p:graphicFrame>
        <p:nvGraphicFramePr>
          <p:cNvPr id="5" name="Таблица 2">
            <a:extLst>
              <a:ext uri="{FF2B5EF4-FFF2-40B4-BE49-F238E27FC236}">
                <a16:creationId xmlns:a16="http://schemas.microsoft.com/office/drawing/2014/main" id="{854C9114-6AAD-244E-6F88-05FFF1C21F3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1659275"/>
              </p:ext>
            </p:extLst>
          </p:nvPr>
        </p:nvGraphicFramePr>
        <p:xfrm>
          <a:off x="5009110" y="4396682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7822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1,564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0,681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83741568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/ Акылбаева М.М.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442286110"/>
              </p:ext>
            </p:extLst>
          </p:nvPr>
        </p:nvGraphicFramePr>
        <p:xfrm>
          <a:off x="5017539" y="515772"/>
          <a:ext cx="4713890" cy="77502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 ≤ Р &lt; 0,10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23001</TotalTime>
  <Words>636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4757</cp:revision>
  <cp:lastPrinted>2021-07-01T03:56:27Z</cp:lastPrinted>
  <dcterms:created xsi:type="dcterms:W3CDTF">2018-03-27T06:03:00Z</dcterms:created>
  <dcterms:modified xsi:type="dcterms:W3CDTF">2026-09-05T07:02:42Z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