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4904472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8704380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16-18,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8-13, порывы 15-20 м/с. Температура воздуха 18-20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14503</TotalTime>
  <Words>560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4215</cp:revision>
  <cp:lastPrinted>2021-07-01T03:56:27Z</cp:lastPrinted>
  <dcterms:created xsi:type="dcterms:W3CDTF">2018-03-27T06:03:00Z</dcterms:created>
  <dcterms:modified xsi:type="dcterms:W3CDTF">2026-09-05T06:15:52Z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